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9D7C715-7E46-488A-A55A-62F39C046E72}" type="datetimeFigureOut">
              <a:rPr lang="en-US" smtClean="0"/>
              <a:pPr/>
              <a:t>6/4/2012</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F51D3C6-3926-49B5-AD3A-11F4837EB3B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D7C715-7E46-488A-A55A-62F39C046E72}" type="datetimeFigureOut">
              <a:rPr lang="en-US" smtClean="0"/>
              <a:pPr/>
              <a:t>6/4/2012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F51D3C6-3926-49B5-AD3A-11F4837EB3B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9D7C715-7E46-488A-A55A-62F39C046E72}" type="datetimeFigureOut">
              <a:rPr lang="en-US" smtClean="0"/>
              <a:pPr/>
              <a:t>6/4/2012</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F51D3C6-3926-49B5-AD3A-11F4837EB3B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D7C715-7E46-488A-A55A-62F39C046E72}" type="datetimeFigureOut">
              <a:rPr lang="en-US" smtClean="0"/>
              <a:pPr/>
              <a:t>6/4/2012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F51D3C6-3926-49B5-AD3A-11F4837EB3B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9D7C715-7E46-488A-A55A-62F39C046E72}" type="datetimeFigureOut">
              <a:rPr lang="en-US" smtClean="0"/>
              <a:pPr/>
              <a:t>6/4/2012</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DF51D3C6-3926-49B5-AD3A-11F4837EB3B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9D7C715-7E46-488A-A55A-62F39C046E72}" type="datetimeFigureOut">
              <a:rPr lang="en-US" smtClean="0"/>
              <a:pPr/>
              <a:t>6/4/2012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F51D3C6-3926-49B5-AD3A-11F4837EB3B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9D7C715-7E46-488A-A55A-62F39C046E72}" type="datetimeFigureOut">
              <a:rPr lang="en-US" smtClean="0"/>
              <a:pPr/>
              <a:t>6/4/2012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DF51D3C6-3926-49B5-AD3A-11F4837EB3B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9D7C715-7E46-488A-A55A-62F39C046E72}" type="datetimeFigureOut">
              <a:rPr lang="en-US" smtClean="0"/>
              <a:pPr/>
              <a:t>6/4/2012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DF51D3C6-3926-49B5-AD3A-11F4837EB3B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9D7C715-7E46-488A-A55A-62F39C046E72}" type="datetimeFigureOut">
              <a:rPr lang="en-US" smtClean="0"/>
              <a:pPr/>
              <a:t>6/4/2012</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DF51D3C6-3926-49B5-AD3A-11F4837EB3B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9D7C715-7E46-488A-A55A-62F39C046E72}" type="datetimeFigureOut">
              <a:rPr lang="en-US" smtClean="0"/>
              <a:pPr/>
              <a:t>6/4/2012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F51D3C6-3926-49B5-AD3A-11F4837EB3B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9D7C715-7E46-488A-A55A-62F39C046E72}" type="datetimeFigureOut">
              <a:rPr lang="en-US" smtClean="0"/>
              <a:pPr/>
              <a:t>6/4/2012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F51D3C6-3926-49B5-AD3A-11F4837EB3BD}"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9D7C715-7E46-488A-A55A-62F39C046E72}" type="datetimeFigureOut">
              <a:rPr lang="en-US" smtClean="0"/>
              <a:pPr/>
              <a:t>6/4/2012</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F51D3C6-3926-49B5-AD3A-11F4837EB3B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Conditional Formatting </a:t>
            </a:r>
            <a:endParaRPr lang="en-US" dirty="0"/>
          </a:p>
        </p:txBody>
      </p:sp>
      <p:sp>
        <p:nvSpPr>
          <p:cNvPr id="3" name="Subtitle 2"/>
          <p:cNvSpPr>
            <a:spLocks noGrp="1"/>
          </p:cNvSpPr>
          <p:nvPr>
            <p:ph type="subTitle" idx="1"/>
          </p:nvPr>
        </p:nvSpPr>
        <p:spPr/>
        <p:txBody>
          <a:bodyPr>
            <a:normAutofit/>
          </a:bodyPr>
          <a:lstStyle/>
          <a:p>
            <a:pPr algn="ctr"/>
            <a:r>
              <a:rPr lang="en-US" dirty="0" smtClean="0"/>
              <a:t>By Rob Wallace, Caroline Sedell, Rachael Santos, Sarah Aguiar </a:t>
            </a:r>
          </a:p>
          <a:p>
            <a:pPr algn="ctr"/>
            <a:endParaRPr lang="en-US" dirty="0" smtClean="0"/>
          </a:p>
          <a:p>
            <a:pPr algn="ctr"/>
            <a:endParaRPr lang="en-US" dirty="0"/>
          </a:p>
        </p:txBody>
      </p:sp>
      <p:pic>
        <p:nvPicPr>
          <p:cNvPr id="18434" name="Picture 2" descr="http://blog.toggle.com/wp-content/uploads/2010/12/excel_logo.png"/>
          <p:cNvPicPr>
            <a:picLocks noChangeAspect="1" noChangeArrowheads="1"/>
          </p:cNvPicPr>
          <p:nvPr/>
        </p:nvPicPr>
        <p:blipFill>
          <a:blip r:embed="rId2" cstate="print"/>
          <a:srcRect/>
          <a:stretch>
            <a:fillRect/>
          </a:stretch>
        </p:blipFill>
        <p:spPr bwMode="auto">
          <a:xfrm>
            <a:off x="457200" y="685800"/>
            <a:ext cx="2971800" cy="24765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 ? </a:t>
            </a:r>
            <a:endParaRPr lang="en-US" dirty="0"/>
          </a:p>
        </p:txBody>
      </p:sp>
      <p:sp>
        <p:nvSpPr>
          <p:cNvPr id="3" name="Content Placeholder 2"/>
          <p:cNvSpPr>
            <a:spLocks noGrp="1"/>
          </p:cNvSpPr>
          <p:nvPr>
            <p:ph idx="1"/>
          </p:nvPr>
        </p:nvSpPr>
        <p:spPr/>
        <p:txBody>
          <a:bodyPr/>
          <a:lstStyle/>
          <a:p>
            <a:r>
              <a:rPr lang="en-US" dirty="0" smtClean="0"/>
              <a:t>Conditional formatting helps you answer specific questions about your data. You can apply conditional formatting to a cell range, an Excel table, or a PivotTable report. </a:t>
            </a:r>
          </a:p>
          <a:p>
            <a:r>
              <a:rPr lang="en-US" dirty="0" smtClean="0"/>
              <a:t>There are important differences to understand when you use conditional formatting on a PivotTable report.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Benefits </a:t>
            </a:r>
            <a:endParaRPr lang="en-US" dirty="0"/>
          </a:p>
        </p:txBody>
      </p:sp>
      <p:sp>
        <p:nvSpPr>
          <p:cNvPr id="3" name="Content Placeholder 2"/>
          <p:cNvSpPr>
            <a:spLocks noGrp="1"/>
          </p:cNvSpPr>
          <p:nvPr>
            <p:ph idx="1"/>
          </p:nvPr>
        </p:nvSpPr>
        <p:spPr/>
        <p:txBody>
          <a:bodyPr>
            <a:normAutofit/>
          </a:bodyPr>
          <a:lstStyle/>
          <a:p>
            <a:r>
              <a:rPr lang="en-US" dirty="0" smtClean="0"/>
              <a:t>Conditional formatting helps to answer questions by making it easy to highlight interesting cells or ranges of cells, emphasize unusual values, and visualize data by using data bars, color scales, and icon sets. </a:t>
            </a:r>
          </a:p>
          <a:p>
            <a:r>
              <a:rPr lang="en-US" dirty="0" smtClean="0"/>
              <a:t>A conditional format changes the appearance of a cell range based on a condition (or criteria). If the condition is true, the cell range is formatted based on that condition; if the conditional is false, the cell range is not formatted based on that condition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 Scales </a:t>
            </a:r>
            <a:endParaRPr lang="en-US" dirty="0"/>
          </a:p>
        </p:txBody>
      </p:sp>
      <p:sp>
        <p:nvSpPr>
          <p:cNvPr id="3" name="Content Placeholder 2"/>
          <p:cNvSpPr>
            <a:spLocks noGrp="1"/>
          </p:cNvSpPr>
          <p:nvPr>
            <p:ph idx="1"/>
          </p:nvPr>
        </p:nvSpPr>
        <p:spPr/>
        <p:txBody>
          <a:bodyPr/>
          <a:lstStyle/>
          <a:p>
            <a:r>
              <a:rPr lang="en-US" sz="2800" dirty="0" smtClean="0"/>
              <a:t>Color scales compare the relative magnitude of values in a cell range by applying colors from a two- or three-color set to your cells. The intensity of a cell’s color reflects the value’s tendency toward the top or bottom of the values in the range.</a:t>
            </a:r>
          </a:p>
          <a:p>
            <a:endParaRPr lang="en-US" dirty="0" smtClean="0"/>
          </a:p>
          <a:p>
            <a:endParaRPr lang="en-US" dirty="0"/>
          </a:p>
        </p:txBody>
      </p:sp>
      <p:pic>
        <p:nvPicPr>
          <p:cNvPr id="3074" name="Picture 2" descr="http://www.java2s.com/Tutorial/Microsoft-Office-Excel-2007Images/Format_Using_Color_Scales___Click_Two_Or_Three_Colored_Scale_Yo.PNG"/>
          <p:cNvPicPr>
            <a:picLocks noChangeAspect="1" noChangeArrowheads="1"/>
          </p:cNvPicPr>
          <p:nvPr/>
        </p:nvPicPr>
        <p:blipFill>
          <a:blip r:embed="rId2" cstate="print"/>
          <a:srcRect/>
          <a:stretch>
            <a:fillRect/>
          </a:stretch>
        </p:blipFill>
        <p:spPr bwMode="auto">
          <a:xfrm>
            <a:off x="2895600" y="4572000"/>
            <a:ext cx="4114800" cy="206006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Icon Sets </a:t>
            </a:r>
            <a:endParaRPr lang="en-US" dirty="0"/>
          </a:p>
        </p:txBody>
      </p:sp>
      <p:sp>
        <p:nvSpPr>
          <p:cNvPr id="3" name="Content Placeholder 2"/>
          <p:cNvSpPr>
            <a:spLocks noGrp="1"/>
          </p:cNvSpPr>
          <p:nvPr>
            <p:ph idx="1"/>
          </p:nvPr>
        </p:nvSpPr>
        <p:spPr/>
        <p:txBody>
          <a:bodyPr/>
          <a:lstStyle/>
          <a:p>
            <a:r>
              <a:rPr lang="en-US" dirty="0" smtClean="0"/>
              <a:t>Icon sets are collections of three, four, or five images that Office Excel 2007 displays when certain rules are met. </a:t>
            </a:r>
          </a:p>
          <a:p>
            <a:endParaRPr lang="en-US" dirty="0"/>
          </a:p>
        </p:txBody>
      </p:sp>
      <p:pic>
        <p:nvPicPr>
          <p:cNvPr id="2050" name="Picture 2" descr="http://www.java2s.com/Tutorial/Microsoft-Office-Excel-2007Images/Format_Using_Icon_Sets___Click_Colored_Icon_Sets_You_Want.PNG"/>
          <p:cNvPicPr>
            <a:picLocks noChangeAspect="1" noChangeArrowheads="1"/>
          </p:cNvPicPr>
          <p:nvPr/>
        </p:nvPicPr>
        <p:blipFill>
          <a:blip r:embed="rId2" cstate="print"/>
          <a:srcRect/>
          <a:stretch>
            <a:fillRect/>
          </a:stretch>
        </p:blipFill>
        <p:spPr bwMode="auto">
          <a:xfrm>
            <a:off x="1676400" y="3429000"/>
            <a:ext cx="6019800" cy="317182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Bars</a:t>
            </a:r>
            <a:endParaRPr lang="en-US" dirty="0"/>
          </a:p>
        </p:txBody>
      </p:sp>
      <p:sp>
        <p:nvSpPr>
          <p:cNvPr id="3" name="Content Placeholder 2"/>
          <p:cNvSpPr>
            <a:spLocks noGrp="1"/>
          </p:cNvSpPr>
          <p:nvPr>
            <p:ph idx="1"/>
          </p:nvPr>
        </p:nvSpPr>
        <p:spPr/>
        <p:txBody>
          <a:bodyPr/>
          <a:lstStyle/>
          <a:p>
            <a:r>
              <a:rPr lang="en-US" dirty="0" smtClean="0"/>
              <a:t>Data bars summarize the relative magnitude of values in a cell range by extending a band of color across the cell.</a:t>
            </a:r>
          </a:p>
          <a:p>
            <a:endParaRPr lang="en-US" dirty="0"/>
          </a:p>
        </p:txBody>
      </p:sp>
      <p:pic>
        <p:nvPicPr>
          <p:cNvPr id="1026" name="Picture 2" descr="http://www.eweek.com/images/stories/slideshows/ms_office_2010_tech_preview/office06.jpg"/>
          <p:cNvPicPr>
            <a:picLocks noChangeAspect="1" noChangeArrowheads="1"/>
          </p:cNvPicPr>
          <p:nvPr/>
        </p:nvPicPr>
        <p:blipFill>
          <a:blip r:embed="rId2" cstate="print"/>
          <a:srcRect/>
          <a:stretch>
            <a:fillRect/>
          </a:stretch>
        </p:blipFill>
        <p:spPr bwMode="auto">
          <a:xfrm>
            <a:off x="1752600" y="3352800"/>
            <a:ext cx="5613921" cy="3262265"/>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25</TotalTime>
  <Words>254</Words>
  <Application>Microsoft Office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Opulent</vt:lpstr>
      <vt:lpstr>Conditional Formatting </vt:lpstr>
      <vt:lpstr>What is it ? </vt:lpstr>
      <vt:lpstr>What are the Benefits </vt:lpstr>
      <vt:lpstr>Color Scales </vt:lpstr>
      <vt:lpstr>Icon Sets </vt:lpstr>
      <vt:lpstr>Data Bars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Conditional Formating </dc:title>
  <dc:creator>SPS</dc:creator>
  <cp:lastModifiedBy>SPS</cp:lastModifiedBy>
  <cp:revision>3</cp:revision>
  <dcterms:created xsi:type="dcterms:W3CDTF">2012-03-16T13:54:31Z</dcterms:created>
  <dcterms:modified xsi:type="dcterms:W3CDTF">2012-06-04T16:11:39Z</dcterms:modified>
</cp:coreProperties>
</file>